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13.6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47244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4000" dirty="0" smtClean="0"/>
                  <a:t>Solve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4000" b="0" i="0" smtClean="0"/>
                      <m:t>Δ</m:t>
                    </m:r>
                    <m:r>
                      <a:rPr lang="en-US" sz="4000" b="0" i="1" smtClean="0"/>
                      <m:t>𝐴𝐵𝐶</m:t>
                    </m:r>
                  </m:oMath>
                </a14:m>
                <a:r>
                  <a:rPr lang="en-US" sz="4000" dirty="0" smtClean="0"/>
                  <a:t> with the given parts.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r>
                      <a:rPr lang="en-US" sz="4000" b="0" i="1" smtClean="0"/>
                      <m:t>𝐵</m:t>
                    </m:r>
                    <m:r>
                      <a:rPr lang="en-US" sz="4000" b="0" i="1" smtClean="0"/>
                      <m:t>=77°, </m:t>
                    </m:r>
                    <m:r>
                      <a:rPr lang="en-US" sz="4000" b="0" i="1" smtClean="0"/>
                      <m:t>𝑎</m:t>
                    </m:r>
                    <m:r>
                      <a:rPr lang="en-US" sz="4000" b="0" i="1" smtClean="0"/>
                      <m:t>=25, </m:t>
                    </m:r>
                    <m:r>
                      <a:rPr lang="en-US" sz="4000" b="0" i="1" smtClean="0"/>
                      <m:t>𝑐</m:t>
                    </m:r>
                    <m:r>
                      <a:rPr lang="en-US" sz="4000" b="0" i="1" smtClean="0"/>
                      <m:t>=35</m:t>
                    </m:r>
                  </m:oMath>
                </a14:m>
                <a:endParaRPr lang="en-US" sz="4000" dirty="0" smtClean="0"/>
              </a:p>
              <a:p>
                <a:pPr marL="742950" indent="-742950">
                  <a:buFont typeface="+mj-lt"/>
                  <a:buAutoNum type="arabicPeriod"/>
                </a:pPr>
                <a:endParaRPr lang="en-US" sz="4000" dirty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/>
                  <a:t>What is the area of a triangular banner with sides Of length 28</a:t>
                </a:r>
                <a:r>
                  <a:rPr lang="en-US" sz="4000" i="1" dirty="0"/>
                  <a:t>cm</a:t>
                </a:r>
                <a:r>
                  <a:rPr lang="en-US" sz="4000" dirty="0"/>
                  <a:t>, 35</a:t>
                </a:r>
                <a:r>
                  <a:rPr lang="en-US" sz="4000" i="1" dirty="0"/>
                  <a:t>cm</a:t>
                </a:r>
                <a:r>
                  <a:rPr lang="en-US" sz="4000" dirty="0"/>
                  <a:t>, and 47</a:t>
                </a:r>
                <a:r>
                  <a:rPr lang="en-US" sz="4000" i="1" dirty="0"/>
                  <a:t>cm</a:t>
                </a:r>
                <a:r>
                  <a:rPr lang="en-US" sz="4000" dirty="0" smtClean="0"/>
                  <a:t>?</a:t>
                </a:r>
                <a:endParaRPr lang="en-US" sz="4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4724400"/>
              </a:xfrm>
              <a:blipFill rotWithShape="1">
                <a:blip r:embed="rId2"/>
                <a:stretch>
                  <a:fillRect l="-2333" t="-2323" r="-11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13.6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𝑏</m:t>
                    </m:r>
                    <m:r>
                      <a:rPr lang="en-US" sz="4400" b="0" i="1" smtClean="0">
                        <a:latin typeface="Cambria Math"/>
                      </a:rPr>
                      <m:t>≈38.2, </m:t>
                    </m:r>
                    <m:r>
                      <a:rPr lang="en-US" sz="4400" b="0" i="1" smtClean="0">
                        <a:latin typeface="Cambria Math"/>
                      </a:rPr>
                      <m:t>𝐴</m:t>
                    </m:r>
                    <m:r>
                      <a:rPr lang="en-US" sz="4400" b="0" i="1" smtClean="0">
                        <a:latin typeface="Cambria Math"/>
                      </a:rPr>
                      <m:t>≈39.7°, </m:t>
                    </m:r>
                    <m:r>
                      <a:rPr lang="en-US" sz="4400" b="0" i="1" smtClean="0">
                        <a:latin typeface="Cambria Math"/>
                      </a:rPr>
                      <m:t>𝐶</m:t>
                    </m:r>
                    <m:r>
                      <a:rPr lang="en-US" sz="4400" b="0" i="1" smtClean="0">
                        <a:latin typeface="Cambria Math"/>
                      </a:rPr>
                      <m:t>≈63.3°</m:t>
                    </m:r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about </a:t>
                </a:r>
                <a14:m>
                  <m:oMath xmlns:m="http://schemas.openxmlformats.org/officeDocument/2006/math">
                    <m:r>
                      <a:rPr lang="en-US" sz="4400" i="1" dirty="0" smtClean="0">
                        <a:latin typeface="Cambria Math"/>
                      </a:rPr>
                      <m:t>487 </m:t>
                    </m:r>
                    <m:r>
                      <a:rPr lang="en-US" sz="4400" i="1" dirty="0" smtClean="0">
                        <a:latin typeface="Cambria Math"/>
                      </a:rPr>
                      <m:t>𝑐</m:t>
                    </m:r>
                    <m:sSup>
                      <m:sSupPr>
                        <m:ctrlPr>
                          <a:rPr lang="en-US" sz="44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400" i="1" dirty="0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440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4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 t="-31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1637</TotalTime>
  <Words>156</Words>
  <Application>Microsoft Office PowerPoint</Application>
  <PresentationFormat>On-screen Show (4:3)</PresentationFormat>
  <Paragraphs>97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13.6 Quiz</vt:lpstr>
      <vt:lpstr>13.6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91</cp:revision>
  <dcterms:created xsi:type="dcterms:W3CDTF">2010-08-17T17:31:29Z</dcterms:created>
  <dcterms:modified xsi:type="dcterms:W3CDTF">2012-02-02T20:58:52Z</dcterms:modified>
</cp:coreProperties>
</file>